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642918"/>
            <a:ext cx="6257940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 СЕНТЯБРЯ 2016 года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ВЫБОРЫ ДЕПУТАТОВ В ДЕТСКУЮ РАЙОННУЮ ДУМУ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23\Desktop\golosovani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1705896" cy="169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23\Desktop\pages-gallery-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714620"/>
            <a:ext cx="7093766" cy="39409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 rot="19866242">
            <a:off x="-207265" y="2900998"/>
            <a:ext cx="35803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Голосуй!</a:t>
            </a:r>
          </a:p>
          <a:p>
            <a:pPr algn="ctr"/>
            <a:r>
              <a:rPr lang="ru-RU" sz="28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Не </a:t>
            </a:r>
            <a:r>
              <a:rPr lang="ru-RU" sz="2800" b="1" i="1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комплексуй</a:t>
            </a:r>
            <a:r>
              <a:rPr lang="ru-RU" sz="28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!</a:t>
            </a:r>
            <a:endParaRPr lang="ru-RU" sz="2800" b="1" i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41763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Требования к кандидатам в Детскую Районную Думу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50070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ru-RU" sz="2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. Кандидатом может стать учащийся 8-10 класса: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путем самовыдвижения;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выдвижение от администрации общеобразовательного учреждения;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выдвижение от органа школьного самоуправления;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выдвижение от Детского общественного объединения.</a:t>
            </a:r>
          </a:p>
          <a:p>
            <a:pPr algn="just">
              <a:buNone/>
            </a:pPr>
            <a:r>
              <a:rPr lang="ru-RU" sz="2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2. Кандидат должен: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ознакомиться с Положением по выборам;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представить свою Программу деятельности.</a:t>
            </a:r>
          </a:p>
          <a:p>
            <a:pPr algn="just">
              <a:buNone/>
            </a:pPr>
            <a:r>
              <a:rPr lang="ru-RU" sz="2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3. Кандидатом не может стать учащийся: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состоящий на различных видах профилактического учета;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ea typeface="+mj-ea"/>
                <a:cs typeface="Times New Roman" pitchFamily="18" charset="0"/>
              </a:rPr>
              <a:t>состоящий в криминальных,  шовинистически настроенных группировках и религиозных сектах. 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Программа кандидата в депутаты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Детской Районной Думы.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4054485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None/>
            </a:pPr>
            <a:r>
              <a:rPr lang="ru-RU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Программа кандидата должна состоять из следующих пунктов:</a:t>
            </a:r>
          </a:p>
          <a:p>
            <a:pPr algn="just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1. Как я представляю себе цели и задачи Детской Районной Думы.</a:t>
            </a:r>
          </a:p>
          <a:p>
            <a:pPr algn="just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2. Кандидатам необходимо составить проект программы развития </a:t>
            </a:r>
            <a:r>
              <a:rPr lang="ru-RU" sz="24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детского движения в районе в течение 2 лет.</a:t>
            </a:r>
          </a:p>
          <a:p>
            <a:pPr algn="just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3.  Каких результатов рассчитываю достичь на посту депутата.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137</Words>
  <PresentationFormat>Экран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    16 СЕНТЯБРЯ 2016 года ВЫБОРЫ ДЕПУТАТОВ В ДЕТСКУЮ РАЙОННУЮ ДУМУ </vt:lpstr>
      <vt:lpstr>Требования к кандидатам в Детскую Районную Думу</vt:lpstr>
      <vt:lpstr>Программа кандидата в депутаты  Детской Районной Думы.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СЕНТЯБРЯ 2016 года  ВЫБОРЫ ДЕПУТАТОВ В ДЕТСКУЮ РАЙОННУЮ ДУМУ </dc:title>
  <dc:creator>123</dc:creator>
  <cp:lastModifiedBy>123</cp:lastModifiedBy>
  <cp:revision>20</cp:revision>
  <dcterms:created xsi:type="dcterms:W3CDTF">2016-08-31T05:30:45Z</dcterms:created>
  <dcterms:modified xsi:type="dcterms:W3CDTF">2016-08-31T08:39:07Z</dcterms:modified>
</cp:coreProperties>
</file>